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81" r:id="rId4"/>
    <p:sldId id="265" r:id="rId5"/>
    <p:sldId id="263" r:id="rId6"/>
    <p:sldId id="266" r:id="rId7"/>
    <p:sldId id="291" r:id="rId8"/>
    <p:sldId id="292" r:id="rId9"/>
    <p:sldId id="293" r:id="rId10"/>
    <p:sldId id="283" r:id="rId11"/>
    <p:sldId id="280" r:id="rId12"/>
  </p:sldIdLst>
  <p:sldSz cx="12190413" cy="68595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1" roundtripDataSignature="AMtx7mgXZPUkQBsKByaPGmWu4oq8ilqM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72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3" d="100"/>
        <a:sy n="6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31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7052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0442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5" name="Google Shape;33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6" name="Google Shape;256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2" name="Google Shape;352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6" name="Google Shape;636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7" name="Google Shape;637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4551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Google Shape;91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1" name="Google Shape;911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2" name="Google Shape;912;p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11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自定义版式">
  <p:cSld name="自定义版式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图片与标题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5"/>
          <p:cNvSpPr txBox="1">
            <a:spLocks noGrp="1"/>
          </p:cNvSpPr>
          <p:nvPr>
            <p:ph type="title"/>
          </p:nvPr>
        </p:nvSpPr>
        <p:spPr>
          <a:xfrm>
            <a:off x="839679" y="457307"/>
            <a:ext cx="3931725" cy="16005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5"/>
          <p:cNvSpPr>
            <a:spLocks noGrp="1"/>
          </p:cNvSpPr>
          <p:nvPr>
            <p:ph type="pic" idx="2"/>
          </p:nvPr>
        </p:nvSpPr>
        <p:spPr>
          <a:xfrm>
            <a:off x="5182514" y="987654"/>
            <a:ext cx="6171397" cy="4874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35"/>
          <p:cNvSpPr txBox="1">
            <a:spLocks noGrp="1"/>
          </p:cNvSpPr>
          <p:nvPr>
            <p:ph type="body" idx="1"/>
          </p:nvPr>
        </p:nvSpPr>
        <p:spPr>
          <a:xfrm>
            <a:off x="839679" y="2057877"/>
            <a:ext cx="3931725" cy="3812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1" name="Google Shape;71;p35"/>
          <p:cNvSpPr txBox="1">
            <a:spLocks noGrp="1"/>
          </p:cNvSpPr>
          <p:nvPr>
            <p:ph type="dt" idx="10"/>
          </p:nvPr>
        </p:nvSpPr>
        <p:spPr>
          <a:xfrm>
            <a:off x="838092" y="6357823"/>
            <a:ext cx="2742843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5"/>
          <p:cNvSpPr txBox="1">
            <a:spLocks noGrp="1"/>
          </p:cNvSpPr>
          <p:nvPr>
            <p:ph type="ftr" idx="11"/>
          </p:nvPr>
        </p:nvSpPr>
        <p:spPr>
          <a:xfrm>
            <a:off x="4038075" y="6357823"/>
            <a:ext cx="4114264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5"/>
          <p:cNvSpPr txBox="1">
            <a:spLocks noGrp="1"/>
          </p:cNvSpPr>
          <p:nvPr>
            <p:ph type="sldNum" idx="12"/>
          </p:nvPr>
        </p:nvSpPr>
        <p:spPr>
          <a:xfrm>
            <a:off x="8609480" y="6357823"/>
            <a:ext cx="2742843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和竖排文字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6"/>
          <p:cNvSpPr txBox="1">
            <a:spLocks noGrp="1"/>
          </p:cNvSpPr>
          <p:nvPr>
            <p:ph type="title"/>
          </p:nvPr>
        </p:nvSpPr>
        <p:spPr>
          <a:xfrm>
            <a:off x="838092" y="365211"/>
            <a:ext cx="10514231" cy="1325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6"/>
          <p:cNvSpPr txBox="1">
            <a:spLocks noGrp="1"/>
          </p:cNvSpPr>
          <p:nvPr>
            <p:ph type="body" idx="1"/>
          </p:nvPr>
        </p:nvSpPr>
        <p:spPr>
          <a:xfrm rot="5400000">
            <a:off x="3919034" y="-1254894"/>
            <a:ext cx="4352346" cy="10514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6"/>
          <p:cNvSpPr txBox="1">
            <a:spLocks noGrp="1"/>
          </p:cNvSpPr>
          <p:nvPr>
            <p:ph type="dt" idx="10"/>
          </p:nvPr>
        </p:nvSpPr>
        <p:spPr>
          <a:xfrm>
            <a:off x="838092" y="6357823"/>
            <a:ext cx="2742843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6"/>
          <p:cNvSpPr txBox="1">
            <a:spLocks noGrp="1"/>
          </p:cNvSpPr>
          <p:nvPr>
            <p:ph type="ftr" idx="11"/>
          </p:nvPr>
        </p:nvSpPr>
        <p:spPr>
          <a:xfrm>
            <a:off x="4038075" y="6357823"/>
            <a:ext cx="4114264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6"/>
          <p:cNvSpPr txBox="1">
            <a:spLocks noGrp="1"/>
          </p:cNvSpPr>
          <p:nvPr>
            <p:ph type="sldNum" idx="12"/>
          </p:nvPr>
        </p:nvSpPr>
        <p:spPr>
          <a:xfrm>
            <a:off x="8609480" y="6357823"/>
            <a:ext cx="2742843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竖排标题与文本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7"/>
          <p:cNvSpPr txBox="1">
            <a:spLocks noGrp="1"/>
          </p:cNvSpPr>
          <p:nvPr>
            <p:ph type="title"/>
          </p:nvPr>
        </p:nvSpPr>
        <p:spPr>
          <a:xfrm rot="5400000">
            <a:off x="7131451" y="1957522"/>
            <a:ext cx="5813184" cy="2628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7"/>
          <p:cNvSpPr txBox="1">
            <a:spLocks noGrp="1"/>
          </p:cNvSpPr>
          <p:nvPr>
            <p:ph type="body" idx="1"/>
          </p:nvPr>
        </p:nvSpPr>
        <p:spPr>
          <a:xfrm rot="5400000">
            <a:off x="1798147" y="-594845"/>
            <a:ext cx="5813184" cy="7733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37"/>
          <p:cNvSpPr txBox="1">
            <a:spLocks noGrp="1"/>
          </p:cNvSpPr>
          <p:nvPr>
            <p:ph type="dt" idx="10"/>
          </p:nvPr>
        </p:nvSpPr>
        <p:spPr>
          <a:xfrm>
            <a:off x="838092" y="6357823"/>
            <a:ext cx="2742843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7"/>
          <p:cNvSpPr txBox="1">
            <a:spLocks noGrp="1"/>
          </p:cNvSpPr>
          <p:nvPr>
            <p:ph type="ftr" idx="11"/>
          </p:nvPr>
        </p:nvSpPr>
        <p:spPr>
          <a:xfrm>
            <a:off x="4038075" y="6357823"/>
            <a:ext cx="4114264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7"/>
          <p:cNvSpPr txBox="1">
            <a:spLocks noGrp="1"/>
          </p:cNvSpPr>
          <p:nvPr>
            <p:ph type="sldNum" idx="12"/>
          </p:nvPr>
        </p:nvSpPr>
        <p:spPr>
          <a:xfrm>
            <a:off x="8609480" y="6357823"/>
            <a:ext cx="2742843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幻灯片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7"/>
          <p:cNvSpPr txBox="1">
            <a:spLocks noGrp="1"/>
          </p:cNvSpPr>
          <p:nvPr>
            <p:ph type="ctrTitle"/>
          </p:nvPr>
        </p:nvSpPr>
        <p:spPr>
          <a:xfrm>
            <a:off x="1523802" y="1122624"/>
            <a:ext cx="9142810" cy="2388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7"/>
          <p:cNvSpPr txBox="1">
            <a:spLocks noGrp="1"/>
          </p:cNvSpPr>
          <p:nvPr>
            <p:ph type="subTitle" idx="1"/>
          </p:nvPr>
        </p:nvSpPr>
        <p:spPr>
          <a:xfrm>
            <a:off x="1523802" y="3602873"/>
            <a:ext cx="9142810" cy="1656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27"/>
          <p:cNvSpPr txBox="1">
            <a:spLocks noGrp="1"/>
          </p:cNvSpPr>
          <p:nvPr>
            <p:ph type="dt" idx="10"/>
          </p:nvPr>
        </p:nvSpPr>
        <p:spPr>
          <a:xfrm>
            <a:off x="838092" y="6357823"/>
            <a:ext cx="2742843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7"/>
          <p:cNvSpPr txBox="1">
            <a:spLocks noGrp="1"/>
          </p:cNvSpPr>
          <p:nvPr>
            <p:ph type="ftr" idx="11"/>
          </p:nvPr>
        </p:nvSpPr>
        <p:spPr>
          <a:xfrm>
            <a:off x="4038075" y="6357823"/>
            <a:ext cx="4114264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7"/>
          <p:cNvSpPr txBox="1">
            <a:spLocks noGrp="1"/>
          </p:cNvSpPr>
          <p:nvPr>
            <p:ph type="sldNum" idx="12"/>
          </p:nvPr>
        </p:nvSpPr>
        <p:spPr>
          <a:xfrm>
            <a:off x="8609480" y="6357823"/>
            <a:ext cx="2742843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和内容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8"/>
          <p:cNvSpPr txBox="1">
            <a:spLocks noGrp="1"/>
          </p:cNvSpPr>
          <p:nvPr>
            <p:ph type="title"/>
          </p:nvPr>
        </p:nvSpPr>
        <p:spPr>
          <a:xfrm>
            <a:off x="838092" y="365211"/>
            <a:ext cx="10514231" cy="1325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8"/>
          <p:cNvSpPr txBox="1">
            <a:spLocks noGrp="1"/>
          </p:cNvSpPr>
          <p:nvPr>
            <p:ph type="body" idx="1"/>
          </p:nvPr>
        </p:nvSpPr>
        <p:spPr>
          <a:xfrm>
            <a:off x="838092" y="1826048"/>
            <a:ext cx="10514231" cy="4352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28"/>
          <p:cNvSpPr txBox="1">
            <a:spLocks noGrp="1"/>
          </p:cNvSpPr>
          <p:nvPr>
            <p:ph type="dt" idx="10"/>
          </p:nvPr>
        </p:nvSpPr>
        <p:spPr>
          <a:xfrm>
            <a:off x="838092" y="6357823"/>
            <a:ext cx="2742843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8"/>
          <p:cNvSpPr txBox="1">
            <a:spLocks noGrp="1"/>
          </p:cNvSpPr>
          <p:nvPr>
            <p:ph type="ftr" idx="11"/>
          </p:nvPr>
        </p:nvSpPr>
        <p:spPr>
          <a:xfrm>
            <a:off x="4038075" y="6357823"/>
            <a:ext cx="4114264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8"/>
          <p:cNvSpPr txBox="1">
            <a:spLocks noGrp="1"/>
          </p:cNvSpPr>
          <p:nvPr>
            <p:ph type="sldNum" idx="12"/>
          </p:nvPr>
        </p:nvSpPr>
        <p:spPr>
          <a:xfrm>
            <a:off x="8609480" y="6357823"/>
            <a:ext cx="2742843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节标题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9"/>
          <p:cNvSpPr txBox="1">
            <a:spLocks noGrp="1"/>
          </p:cNvSpPr>
          <p:nvPr>
            <p:ph type="title"/>
          </p:nvPr>
        </p:nvSpPr>
        <p:spPr>
          <a:xfrm>
            <a:off x="831743" y="1710135"/>
            <a:ext cx="10514231" cy="285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9"/>
          <p:cNvSpPr txBox="1">
            <a:spLocks noGrp="1"/>
          </p:cNvSpPr>
          <p:nvPr>
            <p:ph type="body" idx="1"/>
          </p:nvPr>
        </p:nvSpPr>
        <p:spPr>
          <a:xfrm>
            <a:off x="831743" y="4590527"/>
            <a:ext cx="10514231" cy="1500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29"/>
          <p:cNvSpPr txBox="1">
            <a:spLocks noGrp="1"/>
          </p:cNvSpPr>
          <p:nvPr>
            <p:ph type="dt" idx="10"/>
          </p:nvPr>
        </p:nvSpPr>
        <p:spPr>
          <a:xfrm>
            <a:off x="838092" y="6357823"/>
            <a:ext cx="2742843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9"/>
          <p:cNvSpPr txBox="1">
            <a:spLocks noGrp="1"/>
          </p:cNvSpPr>
          <p:nvPr>
            <p:ph type="ftr" idx="11"/>
          </p:nvPr>
        </p:nvSpPr>
        <p:spPr>
          <a:xfrm>
            <a:off x="4038075" y="6357823"/>
            <a:ext cx="4114264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9"/>
          <p:cNvSpPr txBox="1">
            <a:spLocks noGrp="1"/>
          </p:cNvSpPr>
          <p:nvPr>
            <p:ph type="sldNum" idx="12"/>
          </p:nvPr>
        </p:nvSpPr>
        <p:spPr>
          <a:xfrm>
            <a:off x="8609480" y="6357823"/>
            <a:ext cx="2742843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两栏内容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0"/>
          <p:cNvSpPr txBox="1">
            <a:spLocks noGrp="1"/>
          </p:cNvSpPr>
          <p:nvPr>
            <p:ph type="title"/>
          </p:nvPr>
        </p:nvSpPr>
        <p:spPr>
          <a:xfrm>
            <a:off x="838092" y="365211"/>
            <a:ext cx="10514231" cy="1325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0"/>
          <p:cNvSpPr txBox="1">
            <a:spLocks noGrp="1"/>
          </p:cNvSpPr>
          <p:nvPr>
            <p:ph type="body" idx="1"/>
          </p:nvPr>
        </p:nvSpPr>
        <p:spPr>
          <a:xfrm>
            <a:off x="838091" y="1826048"/>
            <a:ext cx="5180926" cy="4352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30"/>
          <p:cNvSpPr txBox="1">
            <a:spLocks noGrp="1"/>
          </p:cNvSpPr>
          <p:nvPr>
            <p:ph type="body" idx="2"/>
          </p:nvPr>
        </p:nvSpPr>
        <p:spPr>
          <a:xfrm>
            <a:off x="6171396" y="1826048"/>
            <a:ext cx="5180926" cy="4352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30"/>
          <p:cNvSpPr txBox="1">
            <a:spLocks noGrp="1"/>
          </p:cNvSpPr>
          <p:nvPr>
            <p:ph type="dt" idx="10"/>
          </p:nvPr>
        </p:nvSpPr>
        <p:spPr>
          <a:xfrm>
            <a:off x="838092" y="6357823"/>
            <a:ext cx="2742843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0"/>
          <p:cNvSpPr txBox="1">
            <a:spLocks noGrp="1"/>
          </p:cNvSpPr>
          <p:nvPr>
            <p:ph type="ftr" idx="11"/>
          </p:nvPr>
        </p:nvSpPr>
        <p:spPr>
          <a:xfrm>
            <a:off x="4038075" y="6357823"/>
            <a:ext cx="4114264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0"/>
          <p:cNvSpPr txBox="1">
            <a:spLocks noGrp="1"/>
          </p:cNvSpPr>
          <p:nvPr>
            <p:ph type="sldNum" idx="12"/>
          </p:nvPr>
        </p:nvSpPr>
        <p:spPr>
          <a:xfrm>
            <a:off x="8609480" y="6357823"/>
            <a:ext cx="2742843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较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1"/>
          <p:cNvSpPr txBox="1">
            <a:spLocks noGrp="1"/>
          </p:cNvSpPr>
          <p:nvPr>
            <p:ph type="title"/>
          </p:nvPr>
        </p:nvSpPr>
        <p:spPr>
          <a:xfrm>
            <a:off x="839680" y="365211"/>
            <a:ext cx="10514231" cy="1325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1"/>
          <p:cNvSpPr txBox="1">
            <a:spLocks noGrp="1"/>
          </p:cNvSpPr>
          <p:nvPr>
            <p:ph type="body" idx="1"/>
          </p:nvPr>
        </p:nvSpPr>
        <p:spPr>
          <a:xfrm>
            <a:off x="839679" y="1681553"/>
            <a:ext cx="5157116" cy="824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31"/>
          <p:cNvSpPr txBox="1">
            <a:spLocks noGrp="1"/>
          </p:cNvSpPr>
          <p:nvPr>
            <p:ph type="body" idx="2"/>
          </p:nvPr>
        </p:nvSpPr>
        <p:spPr>
          <a:xfrm>
            <a:off x="839679" y="2505656"/>
            <a:ext cx="5157116" cy="3685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31"/>
          <p:cNvSpPr txBox="1">
            <a:spLocks noGrp="1"/>
          </p:cNvSpPr>
          <p:nvPr>
            <p:ph type="body" idx="3"/>
          </p:nvPr>
        </p:nvSpPr>
        <p:spPr>
          <a:xfrm>
            <a:off x="6171398" y="1681553"/>
            <a:ext cx="5182513" cy="824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31"/>
          <p:cNvSpPr txBox="1">
            <a:spLocks noGrp="1"/>
          </p:cNvSpPr>
          <p:nvPr>
            <p:ph type="body" idx="4"/>
          </p:nvPr>
        </p:nvSpPr>
        <p:spPr>
          <a:xfrm>
            <a:off x="6171398" y="2505656"/>
            <a:ext cx="5182513" cy="3685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31"/>
          <p:cNvSpPr txBox="1">
            <a:spLocks noGrp="1"/>
          </p:cNvSpPr>
          <p:nvPr>
            <p:ph type="dt" idx="10"/>
          </p:nvPr>
        </p:nvSpPr>
        <p:spPr>
          <a:xfrm>
            <a:off x="838092" y="6357823"/>
            <a:ext cx="2742843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1"/>
          <p:cNvSpPr txBox="1">
            <a:spLocks noGrp="1"/>
          </p:cNvSpPr>
          <p:nvPr>
            <p:ph type="ftr" idx="11"/>
          </p:nvPr>
        </p:nvSpPr>
        <p:spPr>
          <a:xfrm>
            <a:off x="4038075" y="6357823"/>
            <a:ext cx="4114264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1"/>
          <p:cNvSpPr txBox="1">
            <a:spLocks noGrp="1"/>
          </p:cNvSpPr>
          <p:nvPr>
            <p:ph type="sldNum" idx="12"/>
          </p:nvPr>
        </p:nvSpPr>
        <p:spPr>
          <a:xfrm>
            <a:off x="8609480" y="6357823"/>
            <a:ext cx="2742843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id="50" name="Google Shape;50;p31"/>
          <p:cNvSpPr/>
          <p:nvPr/>
        </p:nvSpPr>
        <p:spPr>
          <a:xfrm>
            <a:off x="8712796" y="6430009"/>
            <a:ext cx="775136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PPT模板下载：www.1ppt.com/moban/          行业PPT模板：www.1ppt.com/hangye/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节日PPT模板：www.1ppt.com/jieri/          PPT素材：www.1ppt.com/sucai/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PPT背景图片：www.1ppt.com/beijing/        PPT图表：www.1ppt.com/tubiao/    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精美PPT下载：www.1ppt.com/xiazai/         PPT教程： www.1ppt.com/powerpoint/    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PPT课件：www.1ppt.com/kejian/             字体下载：www.1ppt.com/ziti/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工作总结PPT：www.1ppt.com/xiazai/zongjie/ 工作计划：www.1ppt.com/xiazai/jihua/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商务PPT模板：www.1ppt.com/moban/shangwu/  个人简历PPT：www.1ppt.com/xiazai/jianli/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毕业答辩PPT：www.1ppt.com/xiazai/dabian/  工作汇报PPT：www.1ppt.com/xiazai/huibao/  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仅标题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2"/>
          <p:cNvSpPr txBox="1">
            <a:spLocks noGrp="1"/>
          </p:cNvSpPr>
          <p:nvPr>
            <p:ph type="title"/>
          </p:nvPr>
        </p:nvSpPr>
        <p:spPr>
          <a:xfrm>
            <a:off x="838092" y="365211"/>
            <a:ext cx="10514231" cy="1325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2"/>
          <p:cNvSpPr txBox="1">
            <a:spLocks noGrp="1"/>
          </p:cNvSpPr>
          <p:nvPr>
            <p:ph type="dt" idx="10"/>
          </p:nvPr>
        </p:nvSpPr>
        <p:spPr>
          <a:xfrm>
            <a:off x="838092" y="6357823"/>
            <a:ext cx="2742843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2"/>
          <p:cNvSpPr txBox="1">
            <a:spLocks noGrp="1"/>
          </p:cNvSpPr>
          <p:nvPr>
            <p:ph type="ftr" idx="11"/>
          </p:nvPr>
        </p:nvSpPr>
        <p:spPr>
          <a:xfrm>
            <a:off x="4038075" y="6357823"/>
            <a:ext cx="4114264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2"/>
          <p:cNvSpPr txBox="1">
            <a:spLocks noGrp="1"/>
          </p:cNvSpPr>
          <p:nvPr>
            <p:ph type="sldNum" idx="12"/>
          </p:nvPr>
        </p:nvSpPr>
        <p:spPr>
          <a:xfrm>
            <a:off x="8609480" y="6357823"/>
            <a:ext cx="2742843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3"/>
          <p:cNvSpPr txBox="1">
            <a:spLocks noGrp="1"/>
          </p:cNvSpPr>
          <p:nvPr>
            <p:ph type="dt" idx="10"/>
          </p:nvPr>
        </p:nvSpPr>
        <p:spPr>
          <a:xfrm>
            <a:off x="838092" y="6357823"/>
            <a:ext cx="2742843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3"/>
          <p:cNvSpPr txBox="1">
            <a:spLocks noGrp="1"/>
          </p:cNvSpPr>
          <p:nvPr>
            <p:ph type="ftr" idx="11"/>
          </p:nvPr>
        </p:nvSpPr>
        <p:spPr>
          <a:xfrm>
            <a:off x="4038075" y="6357823"/>
            <a:ext cx="4114264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3"/>
          <p:cNvSpPr txBox="1">
            <a:spLocks noGrp="1"/>
          </p:cNvSpPr>
          <p:nvPr>
            <p:ph type="sldNum" idx="12"/>
          </p:nvPr>
        </p:nvSpPr>
        <p:spPr>
          <a:xfrm>
            <a:off x="8609480" y="6357823"/>
            <a:ext cx="2742843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内容与标题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4"/>
          <p:cNvSpPr txBox="1">
            <a:spLocks noGrp="1"/>
          </p:cNvSpPr>
          <p:nvPr>
            <p:ph type="title"/>
          </p:nvPr>
        </p:nvSpPr>
        <p:spPr>
          <a:xfrm>
            <a:off x="839679" y="457307"/>
            <a:ext cx="3931725" cy="16005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4"/>
          <p:cNvSpPr txBox="1">
            <a:spLocks noGrp="1"/>
          </p:cNvSpPr>
          <p:nvPr>
            <p:ph type="body" idx="1"/>
          </p:nvPr>
        </p:nvSpPr>
        <p:spPr>
          <a:xfrm>
            <a:off x="5182514" y="987654"/>
            <a:ext cx="6171397" cy="4874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34"/>
          <p:cNvSpPr txBox="1">
            <a:spLocks noGrp="1"/>
          </p:cNvSpPr>
          <p:nvPr>
            <p:ph type="body" idx="2"/>
          </p:nvPr>
        </p:nvSpPr>
        <p:spPr>
          <a:xfrm>
            <a:off x="839679" y="2057877"/>
            <a:ext cx="3931725" cy="3812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4" name="Google Shape;64;p34"/>
          <p:cNvSpPr txBox="1">
            <a:spLocks noGrp="1"/>
          </p:cNvSpPr>
          <p:nvPr>
            <p:ph type="dt" idx="10"/>
          </p:nvPr>
        </p:nvSpPr>
        <p:spPr>
          <a:xfrm>
            <a:off x="838092" y="6357823"/>
            <a:ext cx="2742843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34"/>
          <p:cNvSpPr txBox="1">
            <a:spLocks noGrp="1"/>
          </p:cNvSpPr>
          <p:nvPr>
            <p:ph type="ftr" idx="11"/>
          </p:nvPr>
        </p:nvSpPr>
        <p:spPr>
          <a:xfrm>
            <a:off x="4038075" y="6357823"/>
            <a:ext cx="4114264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4"/>
          <p:cNvSpPr txBox="1">
            <a:spLocks noGrp="1"/>
          </p:cNvSpPr>
          <p:nvPr>
            <p:ph type="sldNum" idx="12"/>
          </p:nvPr>
        </p:nvSpPr>
        <p:spPr>
          <a:xfrm>
            <a:off x="8609480" y="6357823"/>
            <a:ext cx="2742843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5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5"/>
          <p:cNvSpPr txBox="1">
            <a:spLocks noGrp="1"/>
          </p:cNvSpPr>
          <p:nvPr>
            <p:ph type="title"/>
          </p:nvPr>
        </p:nvSpPr>
        <p:spPr>
          <a:xfrm>
            <a:off x="838092" y="365211"/>
            <a:ext cx="10514231" cy="1325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5"/>
          <p:cNvSpPr txBox="1">
            <a:spLocks noGrp="1"/>
          </p:cNvSpPr>
          <p:nvPr>
            <p:ph type="body" idx="1"/>
          </p:nvPr>
        </p:nvSpPr>
        <p:spPr>
          <a:xfrm>
            <a:off x="838092" y="1826048"/>
            <a:ext cx="10514231" cy="4352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5"/>
          <p:cNvSpPr txBox="1">
            <a:spLocks noGrp="1"/>
          </p:cNvSpPr>
          <p:nvPr>
            <p:ph type="dt" idx="10"/>
          </p:nvPr>
        </p:nvSpPr>
        <p:spPr>
          <a:xfrm>
            <a:off x="838092" y="6357823"/>
            <a:ext cx="2742843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5"/>
          <p:cNvSpPr txBox="1">
            <a:spLocks noGrp="1"/>
          </p:cNvSpPr>
          <p:nvPr>
            <p:ph type="ftr" idx="11"/>
          </p:nvPr>
        </p:nvSpPr>
        <p:spPr>
          <a:xfrm>
            <a:off x="4038075" y="6357823"/>
            <a:ext cx="4114264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5"/>
          <p:cNvSpPr txBox="1">
            <a:spLocks noGrp="1"/>
          </p:cNvSpPr>
          <p:nvPr>
            <p:ph type="sldNum" idx="12"/>
          </p:nvPr>
        </p:nvSpPr>
        <p:spPr>
          <a:xfrm>
            <a:off x="8609480" y="6357823"/>
            <a:ext cx="2742843" cy="36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2.png"/><Relationship Id="rId5" Type="http://schemas.openxmlformats.org/officeDocument/2006/relationships/image" Target="../media/image4.png"/><Relationship Id="rId10" Type="http://schemas.openxmlformats.org/officeDocument/2006/relationships/image" Target="../media/image11.jpeg"/><Relationship Id="rId4" Type="http://schemas.openxmlformats.org/officeDocument/2006/relationships/image" Target="../media/image8.jp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240"/>
            <a:ext cx="12190413" cy="685710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9020195" y="4511820"/>
            <a:ext cx="3170218" cy="2435398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020195" y="-176501"/>
            <a:ext cx="3255929" cy="2656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flipH="1">
            <a:off x="246093" y="3732431"/>
            <a:ext cx="2605158" cy="3236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82822">
            <a:off x="-249407" y="-14213"/>
            <a:ext cx="3596158" cy="2331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892270" y="3295537"/>
            <a:ext cx="4742857" cy="4114286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"/>
          <p:cNvSpPr txBox="1"/>
          <p:nvPr/>
        </p:nvSpPr>
        <p:spPr>
          <a:xfrm>
            <a:off x="4088876" y="1860173"/>
            <a:ext cx="4546251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9600" b="0" i="0" u="none" strike="noStrike" cap="none" dirty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TOÁN</a:t>
            </a:r>
            <a:endParaRPr sz="9600" b="0" i="0" u="none" strike="noStrike" cap="none" dirty="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9" name="Google Shape;639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240"/>
            <a:ext cx="12190413" cy="6857107"/>
          </a:xfrm>
          <a:prstGeom prst="rect">
            <a:avLst/>
          </a:prstGeom>
          <a:noFill/>
          <a:ln>
            <a:noFill/>
          </a:ln>
        </p:spPr>
      </p:pic>
      <p:pic>
        <p:nvPicPr>
          <p:cNvPr id="640" name="Google Shape;640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9020195" y="4511820"/>
            <a:ext cx="3170218" cy="24353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1" name="Google Shape;641;p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020195" y="-176501"/>
            <a:ext cx="3255929" cy="2656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42" name="Google Shape;642;p1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flipH="1">
            <a:off x="246093" y="3732431"/>
            <a:ext cx="2605158" cy="3236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43" name="Google Shape;643;p1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82822">
            <a:off x="-249407" y="-14213"/>
            <a:ext cx="3596158" cy="2331575"/>
          </a:xfrm>
          <a:prstGeom prst="rect">
            <a:avLst/>
          </a:prstGeom>
          <a:noFill/>
          <a:ln>
            <a:noFill/>
          </a:ln>
        </p:spPr>
      </p:pic>
      <p:sp>
        <p:nvSpPr>
          <p:cNvPr id="644" name="Google Shape;644;p19"/>
          <p:cNvSpPr/>
          <p:nvPr/>
        </p:nvSpPr>
        <p:spPr>
          <a:xfrm>
            <a:off x="2797933" y="2365351"/>
            <a:ext cx="2025542" cy="2034018"/>
          </a:xfrm>
          <a:prstGeom prst="ellipse">
            <a:avLst/>
          </a:prstGeom>
          <a:solidFill>
            <a:srgbClr val="6DC1B5"/>
          </a:solidFill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5" name="Google Shape;645;p1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008215" y="1607667"/>
            <a:ext cx="1667222" cy="1446264"/>
          </a:xfrm>
          <a:prstGeom prst="rect">
            <a:avLst/>
          </a:prstGeom>
          <a:noFill/>
          <a:ln>
            <a:noFill/>
          </a:ln>
        </p:spPr>
      </p:pic>
      <p:sp>
        <p:nvSpPr>
          <p:cNvPr id="646" name="Google Shape;646;p19"/>
          <p:cNvSpPr/>
          <p:nvPr/>
        </p:nvSpPr>
        <p:spPr>
          <a:xfrm>
            <a:off x="4885719" y="2822731"/>
            <a:ext cx="4680447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4800" b="1" dirty="0" err="1">
                <a:solidFill>
                  <a:srgbClr val="6DC1B5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  <a:sym typeface="Microsoft Yahei"/>
              </a:rPr>
              <a:t>Củng</a:t>
            </a:r>
            <a:r>
              <a:rPr lang="en-US" altLang="zh-CN" sz="4800" b="1" dirty="0">
                <a:solidFill>
                  <a:srgbClr val="6DC1B5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  <a:sym typeface="Microsoft Yahei"/>
              </a:rPr>
              <a:t> </a:t>
            </a:r>
            <a:r>
              <a:rPr lang="en-US" altLang="zh-CN" sz="4800" b="1" dirty="0" err="1">
                <a:solidFill>
                  <a:srgbClr val="6DC1B5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  <a:sym typeface="Microsoft Yahei"/>
              </a:rPr>
              <a:t>cố</a:t>
            </a:r>
            <a:r>
              <a:rPr lang="en-US" altLang="zh-CN" sz="4800" b="1" dirty="0">
                <a:solidFill>
                  <a:srgbClr val="6DC1B5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  <a:sym typeface="Microsoft Yahei"/>
              </a:rPr>
              <a:t> - </a:t>
            </a:r>
            <a:r>
              <a:rPr lang="en-US" altLang="zh-CN" sz="4800" b="1" dirty="0" err="1">
                <a:solidFill>
                  <a:srgbClr val="6DC1B5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  <a:sym typeface="Microsoft Yahei"/>
              </a:rPr>
              <a:t>dặn</a:t>
            </a:r>
            <a:r>
              <a:rPr lang="en-US" altLang="zh-CN" sz="4800" b="1" dirty="0">
                <a:solidFill>
                  <a:srgbClr val="6DC1B5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  <a:sym typeface="Microsoft Yahei"/>
              </a:rPr>
              <a:t> </a:t>
            </a:r>
            <a:r>
              <a:rPr lang="en-US" altLang="zh-CN" sz="4800" b="1" dirty="0" err="1">
                <a:solidFill>
                  <a:srgbClr val="6DC1B5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  <a:sym typeface="Microsoft Yahei"/>
              </a:rPr>
              <a:t>dò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48" name="Google Shape;648;p19"/>
          <p:cNvGrpSpPr/>
          <p:nvPr/>
        </p:nvGrpSpPr>
        <p:grpSpPr>
          <a:xfrm>
            <a:off x="4979521" y="2460601"/>
            <a:ext cx="4288638" cy="1629526"/>
            <a:chOff x="2802618" y="3136900"/>
            <a:chExt cx="6578600" cy="1018073"/>
          </a:xfrm>
        </p:grpSpPr>
        <p:cxnSp>
          <p:nvCxnSpPr>
            <p:cNvPr id="649" name="Google Shape;649;p19"/>
            <p:cNvCxnSpPr/>
            <p:nvPr/>
          </p:nvCxnSpPr>
          <p:spPr>
            <a:xfrm>
              <a:off x="2802618" y="3136900"/>
              <a:ext cx="6578600" cy="0"/>
            </a:xfrm>
            <a:prstGeom prst="straightConnector1">
              <a:avLst/>
            </a:prstGeom>
            <a:noFill/>
            <a:ln w="9525" cap="flat" cmpd="sng">
              <a:solidFill>
                <a:srgbClr val="6DC1B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650" name="Google Shape;650;p19"/>
            <p:cNvCxnSpPr/>
            <p:nvPr/>
          </p:nvCxnSpPr>
          <p:spPr>
            <a:xfrm>
              <a:off x="2802618" y="4154973"/>
              <a:ext cx="6578600" cy="0"/>
            </a:xfrm>
            <a:prstGeom prst="straightConnector1">
              <a:avLst/>
            </a:prstGeom>
            <a:noFill/>
            <a:ln w="9525" cap="flat" cmpd="sng">
              <a:solidFill>
                <a:srgbClr val="6DC1B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290409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/>
                                        <p:tgtEl>
                                          <p:spTgt spid="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4" name="Google Shape;914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676"/>
            <a:ext cx="12190413" cy="685710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5" name="Google Shape;915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9020195" y="4511820"/>
            <a:ext cx="3170218" cy="243539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6" name="Google Shape;916;p2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020195" y="-176501"/>
            <a:ext cx="3255929" cy="2656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917" name="Google Shape;917;p2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flipH="1">
            <a:off x="246093" y="3732431"/>
            <a:ext cx="2605158" cy="3236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18" name="Google Shape;918;p2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82822">
            <a:off x="-249407" y="-14213"/>
            <a:ext cx="3596158" cy="2331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9" name="Google Shape;919;p2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892270" y="3295537"/>
            <a:ext cx="4742857" cy="4114286"/>
          </a:xfrm>
          <a:prstGeom prst="rect">
            <a:avLst/>
          </a:prstGeom>
          <a:noFill/>
          <a:ln>
            <a:noFill/>
          </a:ln>
        </p:spPr>
      </p:pic>
      <p:sp>
        <p:nvSpPr>
          <p:cNvPr id="921" name="Google Shape;921;p24"/>
          <p:cNvSpPr txBox="1"/>
          <p:nvPr/>
        </p:nvSpPr>
        <p:spPr>
          <a:xfrm>
            <a:off x="1587307" y="1731668"/>
            <a:ext cx="9363252" cy="2215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3800" dirty="0">
                <a:solidFill>
                  <a:srgbClr val="FF4D67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Thank you!</a:t>
            </a:r>
            <a:endParaRPr sz="13800" dirty="0">
              <a:solidFill>
                <a:srgbClr val="FF4D67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/>
                                        <p:tgtEl>
                                          <p:spTgt spid="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240"/>
            <a:ext cx="12190413" cy="68571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2"/>
          <p:cNvPicPr preferRelativeResize="0"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33462" y="4577803"/>
            <a:ext cx="2631031" cy="1527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020195" y="-176501"/>
            <a:ext cx="3255929" cy="2656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flipH="1">
            <a:off x="246093" y="3732431"/>
            <a:ext cx="2605158" cy="3236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82822">
            <a:off x="-249407" y="-14213"/>
            <a:ext cx="3596158" cy="2331575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"/>
          <p:cNvSpPr/>
          <p:nvPr/>
        </p:nvSpPr>
        <p:spPr>
          <a:xfrm>
            <a:off x="9711849" y="172578"/>
            <a:ext cx="2111399" cy="2034018"/>
          </a:xfrm>
          <a:prstGeom prst="ellipse">
            <a:avLst/>
          </a:prstGeom>
          <a:blipFill dpi="0"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467" y="693423"/>
            <a:ext cx="1327150" cy="1513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90"/>
          <a:stretch>
            <a:fillRect/>
          </a:stretch>
        </p:blipFill>
        <p:spPr bwMode="auto">
          <a:xfrm>
            <a:off x="4274454" y="1480315"/>
            <a:ext cx="1325563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017" y="2963040"/>
            <a:ext cx="158432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Connector: Curved 18"/>
          <p:cNvCxnSpPr>
            <a:cxnSpLocks/>
          </p:cNvCxnSpPr>
          <p:nvPr/>
        </p:nvCxnSpPr>
        <p:spPr>
          <a:xfrm>
            <a:off x="2956829" y="2170877"/>
            <a:ext cx="1317625" cy="596900"/>
          </a:xfrm>
          <a:prstGeom prst="curvedConnector3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Curved 20"/>
          <p:cNvCxnSpPr>
            <a:cxnSpLocks/>
          </p:cNvCxnSpPr>
          <p:nvPr/>
        </p:nvCxnSpPr>
        <p:spPr>
          <a:xfrm>
            <a:off x="5600017" y="1881952"/>
            <a:ext cx="1317625" cy="1081088"/>
          </a:xfrm>
          <a:prstGeom prst="curvedConnector3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Curved 23"/>
          <p:cNvCxnSpPr/>
          <p:nvPr/>
        </p:nvCxnSpPr>
        <p:spPr>
          <a:xfrm>
            <a:off x="7469165" y="4159816"/>
            <a:ext cx="1277937" cy="1206500"/>
          </a:xfrm>
          <a:prstGeom prst="curvedConnector3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545667" y="2532368"/>
            <a:ext cx="148113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9,08 km</a:t>
            </a:r>
            <a:endParaRPr lang="en-US" altLang="en-US" sz="2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266767" y="4596577"/>
            <a:ext cx="1679575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12,26 km</a:t>
            </a:r>
            <a:endParaRPr lang="en-US" altLang="en-US" sz="2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266767" y="1983552"/>
            <a:ext cx="115093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4km</a:t>
            </a:r>
            <a:endParaRPr lang="en-US" altLang="en-US" sz="2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9093532" y="1151574"/>
            <a:ext cx="1481496" cy="4924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25,34 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240"/>
            <a:ext cx="12190413" cy="685710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9020195" y="4511820"/>
            <a:ext cx="3170218" cy="2435398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020195" y="-176501"/>
            <a:ext cx="3255929" cy="2656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flipH="1">
            <a:off x="246093" y="3732431"/>
            <a:ext cx="2605158" cy="3236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82822">
            <a:off x="-249407" y="-14213"/>
            <a:ext cx="3596158" cy="2331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892270" y="3295537"/>
            <a:ext cx="4742857" cy="4114286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"/>
          <p:cNvSpPr txBox="1"/>
          <p:nvPr/>
        </p:nvSpPr>
        <p:spPr>
          <a:xfrm>
            <a:off x="1268373" y="2891534"/>
            <a:ext cx="9653666" cy="1107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6600" b="0" i="0" u="none" strike="noStrike" cap="none" dirty="0" err="1" smtClean="0">
                <a:solidFill>
                  <a:srgbClr val="FF4D67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Luyện</a:t>
            </a:r>
            <a:r>
              <a:rPr lang="en-US" altLang="zh-CN" sz="6600" b="0" i="0" u="none" strike="noStrike" cap="none" dirty="0" smtClean="0">
                <a:solidFill>
                  <a:srgbClr val="FF4D67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altLang="zh-CN" sz="6600" b="0" i="0" u="none" strike="noStrike" cap="none" dirty="0" err="1" smtClean="0">
                <a:solidFill>
                  <a:srgbClr val="FF4D67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tập</a:t>
            </a:r>
            <a:r>
              <a:rPr lang="en-US" altLang="zh-CN" sz="6600" b="0" i="0" u="none" strike="noStrike" cap="none" dirty="0" smtClean="0">
                <a:solidFill>
                  <a:srgbClr val="FF4D67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(tr52)</a:t>
            </a:r>
            <a:endParaRPr sz="6600" b="0" i="0" u="none" strike="noStrike" cap="none" dirty="0">
              <a:solidFill>
                <a:srgbClr val="FF4D67"/>
              </a:solidFill>
              <a:latin typeface="Times New Roman" pitchFamily="18" charset="0"/>
              <a:cs typeface="Times New Roman" pitchFamily="18" charset="0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4388233" y="1884279"/>
            <a:ext cx="3243196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6000" b="0" i="0" u="none" strike="noStrike" cap="none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Toán</a:t>
            </a:r>
            <a:endParaRPr sz="6000" b="0" i="0" u="none" strike="noStrike" cap="none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322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" name="Google Shape;338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240"/>
            <a:ext cx="12190413" cy="685710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9020195" y="4511820"/>
            <a:ext cx="3170218" cy="243539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020195" y="-176501"/>
            <a:ext cx="3255929" cy="2656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p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flipH="1">
            <a:off x="246093" y="3732431"/>
            <a:ext cx="2605158" cy="3236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82822">
            <a:off x="-249407" y="-14213"/>
            <a:ext cx="3596158" cy="2331575"/>
          </a:xfrm>
          <a:prstGeom prst="rect">
            <a:avLst/>
          </a:prstGeom>
          <a:noFill/>
          <a:ln>
            <a:noFill/>
          </a:ln>
        </p:spPr>
      </p:pic>
      <p:sp>
        <p:nvSpPr>
          <p:cNvPr id="343" name="Google Shape;343;p9"/>
          <p:cNvSpPr/>
          <p:nvPr/>
        </p:nvSpPr>
        <p:spPr>
          <a:xfrm>
            <a:off x="2797933" y="2365351"/>
            <a:ext cx="2025542" cy="2034018"/>
          </a:xfrm>
          <a:prstGeom prst="ellipse">
            <a:avLst/>
          </a:prstGeom>
          <a:solidFill>
            <a:srgbClr val="6DC1B5"/>
          </a:solidFill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4" name="Google Shape;344;p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008215" y="1607667"/>
            <a:ext cx="1667222" cy="1446264"/>
          </a:xfrm>
          <a:prstGeom prst="rect">
            <a:avLst/>
          </a:prstGeom>
          <a:noFill/>
          <a:ln>
            <a:noFill/>
          </a:ln>
        </p:spPr>
      </p:pic>
      <p:sp>
        <p:nvSpPr>
          <p:cNvPr id="345" name="Google Shape;345;p9"/>
          <p:cNvSpPr/>
          <p:nvPr/>
        </p:nvSpPr>
        <p:spPr>
          <a:xfrm>
            <a:off x="4423147" y="2869390"/>
            <a:ext cx="5904336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5400" b="1" dirty="0">
                <a:solidFill>
                  <a:srgbClr val="6DC1B5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LUYỆN TẬP</a:t>
            </a:r>
            <a:endParaRPr sz="3600" dirty="0"/>
          </a:p>
        </p:txBody>
      </p:sp>
      <p:grpSp>
        <p:nvGrpSpPr>
          <p:cNvPr id="347" name="Google Shape;347;p9"/>
          <p:cNvGrpSpPr/>
          <p:nvPr/>
        </p:nvGrpSpPr>
        <p:grpSpPr>
          <a:xfrm>
            <a:off x="4979521" y="2460601"/>
            <a:ext cx="4288638" cy="1629526"/>
            <a:chOff x="2802618" y="3136900"/>
            <a:chExt cx="6578600" cy="1018073"/>
          </a:xfrm>
        </p:grpSpPr>
        <p:cxnSp>
          <p:nvCxnSpPr>
            <p:cNvPr id="348" name="Google Shape;348;p9"/>
            <p:cNvCxnSpPr/>
            <p:nvPr/>
          </p:nvCxnSpPr>
          <p:spPr>
            <a:xfrm>
              <a:off x="2802618" y="3136900"/>
              <a:ext cx="6578600" cy="0"/>
            </a:xfrm>
            <a:prstGeom prst="straightConnector1">
              <a:avLst/>
            </a:prstGeom>
            <a:noFill/>
            <a:ln w="9525" cap="flat" cmpd="sng">
              <a:solidFill>
                <a:srgbClr val="6DC1B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49" name="Google Shape;349;p9"/>
            <p:cNvCxnSpPr/>
            <p:nvPr/>
          </p:nvCxnSpPr>
          <p:spPr>
            <a:xfrm>
              <a:off x="2802618" y="4154973"/>
              <a:ext cx="6578600" cy="0"/>
            </a:xfrm>
            <a:prstGeom prst="straightConnector1">
              <a:avLst/>
            </a:prstGeom>
            <a:noFill/>
            <a:ln w="9525" cap="flat" cmpd="sng">
              <a:solidFill>
                <a:srgbClr val="6DC1B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" name="Google Shape;259;p7"/>
          <p:cNvGrpSpPr/>
          <p:nvPr/>
        </p:nvGrpSpPr>
        <p:grpSpPr>
          <a:xfrm>
            <a:off x="0" y="57377"/>
            <a:ext cx="12190413" cy="1059460"/>
            <a:chOff x="0" y="57377"/>
            <a:chExt cx="12190413" cy="1059460"/>
          </a:xfrm>
        </p:grpSpPr>
        <p:grpSp>
          <p:nvGrpSpPr>
            <p:cNvPr id="260" name="Google Shape;260;p7"/>
            <p:cNvGrpSpPr/>
            <p:nvPr/>
          </p:nvGrpSpPr>
          <p:grpSpPr>
            <a:xfrm>
              <a:off x="0" y="248331"/>
              <a:ext cx="12190413" cy="868506"/>
              <a:chOff x="0" y="12357"/>
              <a:chExt cx="12190413" cy="868506"/>
            </a:xfrm>
          </p:grpSpPr>
          <p:grpSp>
            <p:nvGrpSpPr>
              <p:cNvPr id="261" name="Google Shape;261;p7"/>
              <p:cNvGrpSpPr/>
              <p:nvPr/>
            </p:nvGrpSpPr>
            <p:grpSpPr>
              <a:xfrm>
                <a:off x="384045" y="126045"/>
                <a:ext cx="11806368" cy="739286"/>
                <a:chOff x="384045" y="126045"/>
                <a:chExt cx="11806368" cy="739286"/>
              </a:xfrm>
            </p:grpSpPr>
            <p:sp>
              <p:nvSpPr>
                <p:cNvPr id="262" name="Google Shape;262;p7"/>
                <p:cNvSpPr txBox="1"/>
                <p:nvPr/>
              </p:nvSpPr>
              <p:spPr>
                <a:xfrm>
                  <a:off x="409214" y="126045"/>
                  <a:ext cx="8594109" cy="55399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0" tIns="0" rIns="0" bIns="0" anchor="t" anchorCtr="0">
                  <a:spAutoFit/>
                </a:bodyPr>
                <a:lstStyle/>
                <a:p>
                  <a:pPr marL="0" marR="0" lvl="1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altLang="zh-CN" sz="3600" b="1" i="0" u="none" strike="noStrike" cap="none" dirty="0" err="1">
                      <a:solidFill>
                        <a:srgbClr val="6DC1B5"/>
                      </a:solidFill>
                      <a:latin typeface="Microsoft Yahei"/>
                      <a:ea typeface="Microsoft Yahei"/>
                      <a:cs typeface="Microsoft Yahei"/>
                      <a:sym typeface="Microsoft Yahei"/>
                    </a:rPr>
                    <a:t>Bài</a:t>
                  </a:r>
                  <a:r>
                    <a:rPr lang="en-US" altLang="zh-CN" sz="3600" b="1" i="0" u="none" strike="noStrike" cap="none" dirty="0">
                      <a:solidFill>
                        <a:srgbClr val="6DC1B5"/>
                      </a:solidFill>
                      <a:latin typeface="Microsoft Yahei"/>
                      <a:ea typeface="Microsoft Yahei"/>
                      <a:cs typeface="Microsoft Yahei"/>
                      <a:sym typeface="Microsoft Yahei"/>
                    </a:rPr>
                    <a:t> </a:t>
                  </a:r>
                  <a:r>
                    <a:rPr lang="en-US" altLang="zh-CN" sz="3600" b="1" i="0" u="none" strike="noStrike" cap="none" dirty="0" smtClean="0">
                      <a:solidFill>
                        <a:srgbClr val="6DC1B5"/>
                      </a:solidFill>
                      <a:latin typeface="Microsoft Yahei"/>
                      <a:ea typeface="Microsoft Yahei"/>
                      <a:cs typeface="Microsoft Yahei"/>
                      <a:sym typeface="Microsoft Yahei"/>
                    </a:rPr>
                    <a:t>1. </a:t>
                  </a:r>
                  <a:r>
                    <a:rPr lang="en-US" altLang="zh-CN" sz="3600" b="1" i="0" u="none" strike="noStrike" cap="none" dirty="0" err="1" smtClean="0">
                      <a:solidFill>
                        <a:srgbClr val="6DC1B5"/>
                      </a:solidFill>
                      <a:latin typeface="Microsoft Yahei"/>
                      <a:ea typeface="Microsoft Yahei"/>
                      <a:cs typeface="Microsoft Yahei"/>
                      <a:sym typeface="Microsoft Yahei"/>
                    </a:rPr>
                    <a:t>Tính</a:t>
                  </a:r>
                  <a:r>
                    <a:rPr lang="en-US" altLang="zh-CN" sz="3600" b="1" i="0" u="none" strike="noStrike" cap="none" dirty="0" smtClean="0">
                      <a:solidFill>
                        <a:srgbClr val="6DC1B5"/>
                      </a:solidFill>
                      <a:latin typeface="Microsoft Yahei"/>
                      <a:ea typeface="Microsoft Yahei"/>
                      <a:cs typeface="Microsoft Yahei"/>
                      <a:sym typeface="Microsoft Yahei"/>
                    </a:rPr>
                    <a:t>:</a:t>
                  </a:r>
                  <a:endParaRPr dirty="0"/>
                </a:p>
              </p:txBody>
            </p:sp>
            <p:cxnSp>
              <p:nvCxnSpPr>
                <p:cNvPr id="263" name="Google Shape;263;p7"/>
                <p:cNvCxnSpPr/>
                <p:nvPr/>
              </p:nvCxnSpPr>
              <p:spPr>
                <a:xfrm>
                  <a:off x="384045" y="865331"/>
                  <a:ext cx="11806368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C1B5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  <p:sp>
            <p:nvSpPr>
              <p:cNvPr id="264" name="Google Shape;264;p7"/>
              <p:cNvSpPr/>
              <p:nvPr/>
            </p:nvSpPr>
            <p:spPr>
              <a:xfrm>
                <a:off x="0" y="12357"/>
                <a:ext cx="457200" cy="868506"/>
              </a:xfrm>
              <a:prstGeom prst="rect">
                <a:avLst/>
              </a:prstGeom>
              <a:solidFill>
                <a:srgbClr val="6DC1B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pic>
          <p:nvPicPr>
            <p:cNvPr id="265" name="Google Shape;265;p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1020458" y="57377"/>
              <a:ext cx="1169955" cy="10149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66" name="Google Shape;266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10804708" y="5834198"/>
            <a:ext cx="1467030" cy="1126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flipH="1">
            <a:off x="-36285" y="5651332"/>
            <a:ext cx="1030841" cy="1280827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Rectangle 16"/>
          <p:cNvSpPr>
            <a:spLocks noChangeArrowheads="1"/>
          </p:cNvSpPr>
          <p:nvPr/>
        </p:nvSpPr>
        <p:spPr bwMode="auto">
          <a:xfrm>
            <a:off x="1538983" y="1954280"/>
            <a:ext cx="40719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dirty="0">
                <a:latin typeface="Times New Roman" panose="02020603050405020304" pitchFamily="18" charset="0"/>
              </a:rPr>
              <a:t>a) </a:t>
            </a:r>
            <a:r>
              <a:rPr lang="en-US" altLang="en-US" sz="3200" dirty="0" smtClean="0">
                <a:latin typeface="Times New Roman" panose="02020603050405020304" pitchFamily="18" charset="0"/>
              </a:rPr>
              <a:t>15,32 </a:t>
            </a:r>
            <a:r>
              <a:rPr lang="en-US" altLang="en-US" sz="3200" dirty="0">
                <a:latin typeface="Times New Roman" panose="02020603050405020304" pitchFamily="18" charset="0"/>
              </a:rPr>
              <a:t>+ </a:t>
            </a:r>
            <a:r>
              <a:rPr lang="en-US" altLang="en-US" sz="3200" dirty="0" smtClean="0">
                <a:latin typeface="Times New Roman" panose="02020603050405020304" pitchFamily="18" charset="0"/>
              </a:rPr>
              <a:t>41,69 </a:t>
            </a:r>
            <a:r>
              <a:rPr lang="en-US" altLang="en-US" sz="3200" dirty="0">
                <a:latin typeface="Times New Roman" panose="02020603050405020304" pitchFamily="18" charset="0"/>
              </a:rPr>
              <a:t>+ </a:t>
            </a:r>
            <a:r>
              <a:rPr lang="en-US" altLang="en-US" sz="3200" dirty="0" smtClean="0">
                <a:latin typeface="Times New Roman" panose="02020603050405020304" pitchFamily="18" charset="0"/>
              </a:rPr>
              <a:t>8,44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cxnSp>
        <p:nvCxnSpPr>
          <p:cNvPr id="43" name="Straight Connector 42"/>
          <p:cNvCxnSpPr>
            <a:cxnSpLocks/>
          </p:cNvCxnSpPr>
          <p:nvPr/>
        </p:nvCxnSpPr>
        <p:spPr>
          <a:xfrm>
            <a:off x="6158425" y="1799354"/>
            <a:ext cx="0" cy="3956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6911104" y="1954280"/>
            <a:ext cx="40943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dirty="0">
                <a:latin typeface="Times New Roman" panose="02020603050405020304" pitchFamily="18" charset="0"/>
              </a:rPr>
              <a:t>b) </a:t>
            </a:r>
            <a:r>
              <a:rPr lang="en-US" altLang="en-US" sz="3200" dirty="0" smtClean="0">
                <a:latin typeface="Times New Roman" panose="02020603050405020304" pitchFamily="18" charset="0"/>
              </a:rPr>
              <a:t>27,05 </a:t>
            </a:r>
            <a:r>
              <a:rPr lang="en-US" altLang="en-US" sz="3200" dirty="0">
                <a:latin typeface="Times New Roman" panose="02020603050405020304" pitchFamily="18" charset="0"/>
              </a:rPr>
              <a:t>+ </a:t>
            </a:r>
            <a:r>
              <a:rPr lang="en-US" altLang="en-US" sz="3200" dirty="0" smtClean="0">
                <a:latin typeface="Times New Roman" panose="02020603050405020304" pitchFamily="18" charset="0"/>
              </a:rPr>
              <a:t>9,38 </a:t>
            </a:r>
            <a:r>
              <a:rPr lang="en-US" altLang="en-US" sz="3200" dirty="0">
                <a:latin typeface="Times New Roman" panose="02020603050405020304" pitchFamily="18" charset="0"/>
              </a:rPr>
              <a:t>+ </a:t>
            </a:r>
            <a:r>
              <a:rPr lang="en-US" altLang="en-US" sz="3200" dirty="0" smtClean="0">
                <a:latin typeface="Times New Roman" panose="02020603050405020304" pitchFamily="18" charset="0"/>
              </a:rPr>
              <a:t>11,23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1763941" y="2646861"/>
            <a:ext cx="2504188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n-US" altLang="en-US" sz="3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" name="Straight Connector 23"/>
          <p:cNvCxnSpPr>
            <a:cxnSpLocks noChangeShapeType="1"/>
          </p:cNvCxnSpPr>
          <p:nvPr/>
        </p:nvCxnSpPr>
        <p:spPr bwMode="auto">
          <a:xfrm>
            <a:off x="2708159" y="4776701"/>
            <a:ext cx="1140012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7595927" y="2646861"/>
            <a:ext cx="18288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endParaRPr lang="en-US" alt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11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Straight Connector 19"/>
          <p:cNvCxnSpPr>
            <a:cxnSpLocks noChangeShapeType="1"/>
          </p:cNvCxnSpPr>
          <p:nvPr/>
        </p:nvCxnSpPr>
        <p:spPr bwMode="auto">
          <a:xfrm>
            <a:off x="8215867" y="4776701"/>
            <a:ext cx="10033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2708159" y="4776701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27631" y="4795996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45" grpId="0"/>
      <p:bldP spid="47" grpId="0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5" name="Google Shape;355;p10"/>
          <p:cNvGrpSpPr/>
          <p:nvPr/>
        </p:nvGrpSpPr>
        <p:grpSpPr>
          <a:xfrm>
            <a:off x="0" y="57377"/>
            <a:ext cx="12190413" cy="1289527"/>
            <a:chOff x="0" y="57377"/>
            <a:chExt cx="12190413" cy="1289527"/>
          </a:xfrm>
        </p:grpSpPr>
        <p:grpSp>
          <p:nvGrpSpPr>
            <p:cNvPr id="356" name="Google Shape;356;p10"/>
            <p:cNvGrpSpPr/>
            <p:nvPr/>
          </p:nvGrpSpPr>
          <p:grpSpPr>
            <a:xfrm>
              <a:off x="0" y="248331"/>
              <a:ext cx="12190413" cy="1098573"/>
              <a:chOff x="0" y="12357"/>
              <a:chExt cx="12190413" cy="1098573"/>
            </a:xfrm>
          </p:grpSpPr>
          <p:grpSp>
            <p:nvGrpSpPr>
              <p:cNvPr id="357" name="Google Shape;357;p10"/>
              <p:cNvGrpSpPr/>
              <p:nvPr/>
            </p:nvGrpSpPr>
            <p:grpSpPr>
              <a:xfrm>
                <a:off x="384045" y="126045"/>
                <a:ext cx="11806368" cy="984885"/>
                <a:chOff x="384045" y="126045"/>
                <a:chExt cx="11806368" cy="984885"/>
              </a:xfrm>
            </p:grpSpPr>
            <p:sp>
              <p:nvSpPr>
                <p:cNvPr id="358" name="Google Shape;358;p10"/>
                <p:cNvSpPr txBox="1"/>
                <p:nvPr/>
              </p:nvSpPr>
              <p:spPr>
                <a:xfrm>
                  <a:off x="409214" y="126045"/>
                  <a:ext cx="9339697" cy="98488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0" tIns="0" rIns="0" bIns="0" anchor="t" anchorCtr="0">
                  <a:spAutoFit/>
                </a:bodyPr>
                <a:lstStyle/>
                <a:p>
                  <a:pPr lvl="1" algn="ctr"/>
                  <a:r>
                    <a:rPr lang="en-US" altLang="zh-CN" sz="3200" b="1" i="0" u="none" strike="noStrike" cap="none" dirty="0" err="1">
                      <a:solidFill>
                        <a:srgbClr val="6DC1B5"/>
                      </a:solidFill>
                      <a:latin typeface="Times New Roman" pitchFamily="18" charset="0"/>
                      <a:ea typeface="Microsoft Yahei"/>
                      <a:cs typeface="Times New Roman" pitchFamily="18" charset="0"/>
                      <a:sym typeface="Microsoft Yahei"/>
                    </a:rPr>
                    <a:t>Bài</a:t>
                  </a:r>
                  <a:r>
                    <a:rPr lang="en-US" altLang="zh-CN" sz="3200" b="1" i="0" u="none" strike="noStrike" cap="none" dirty="0">
                      <a:solidFill>
                        <a:srgbClr val="6DC1B5"/>
                      </a:solidFill>
                      <a:latin typeface="Times New Roman" pitchFamily="18" charset="0"/>
                      <a:ea typeface="Microsoft Yahei"/>
                      <a:cs typeface="Times New Roman" pitchFamily="18" charset="0"/>
                      <a:sym typeface="Microsoft Yahei"/>
                    </a:rPr>
                    <a:t> </a:t>
                  </a:r>
                  <a:r>
                    <a:rPr lang="en-US" altLang="zh-CN" sz="3200" b="1" dirty="0">
                      <a:solidFill>
                        <a:srgbClr val="6DC1B5"/>
                      </a:solidFill>
                      <a:latin typeface="Times New Roman" pitchFamily="18" charset="0"/>
                      <a:ea typeface="Microsoft Yahei"/>
                      <a:cs typeface="Times New Roman" pitchFamily="18" charset="0"/>
                      <a:sym typeface="Microsoft Yahei"/>
                    </a:rPr>
                    <a:t>2</a:t>
                  </a:r>
                  <a:r>
                    <a:rPr lang="en-US" altLang="zh-CN" sz="3200" b="1" i="0" u="none" strike="noStrike" cap="none" dirty="0" smtClean="0">
                      <a:solidFill>
                        <a:srgbClr val="6DC1B5"/>
                      </a:solidFill>
                      <a:latin typeface="Times New Roman" pitchFamily="18" charset="0"/>
                      <a:ea typeface="Microsoft Yahei"/>
                      <a:cs typeface="Times New Roman" pitchFamily="18" charset="0"/>
                      <a:sym typeface="Microsoft Yahei"/>
                    </a:rPr>
                    <a:t>. </a:t>
                  </a:r>
                  <a:r>
                    <a:rPr lang="en-US" altLang="en-US" sz="32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Tính</a:t>
                  </a:r>
                  <a:r>
                    <a:rPr lang="en-US" altLang="en-US" sz="3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en-US" sz="32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bằng</a:t>
                  </a:r>
                  <a:r>
                    <a:rPr lang="en-US" altLang="en-US" sz="3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en-US" sz="32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cách</a:t>
                  </a:r>
                  <a:r>
                    <a:rPr lang="en-US" altLang="en-US" sz="3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en-US" sz="32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thuận</a:t>
                  </a:r>
                  <a:r>
                    <a:rPr lang="en-US" altLang="en-US" sz="3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en-US" sz="32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tiện</a:t>
                  </a:r>
                  <a:r>
                    <a:rPr lang="en-US" altLang="en-US" sz="3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altLang="en-US" sz="32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nhất</a:t>
                  </a:r>
                  <a:r>
                    <a:rPr lang="en-US" altLang="en-US" sz="3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:</a:t>
                  </a:r>
                </a:p>
                <a:p>
                  <a:pPr marL="0" marR="0" lvl="1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32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359" name="Google Shape;359;p10"/>
                <p:cNvCxnSpPr/>
                <p:nvPr/>
              </p:nvCxnSpPr>
              <p:spPr>
                <a:xfrm>
                  <a:off x="384045" y="865331"/>
                  <a:ext cx="11806368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C1B5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  <p:sp>
            <p:nvSpPr>
              <p:cNvPr id="360" name="Google Shape;360;p10"/>
              <p:cNvSpPr/>
              <p:nvPr/>
            </p:nvSpPr>
            <p:spPr>
              <a:xfrm>
                <a:off x="0" y="12357"/>
                <a:ext cx="457200" cy="868506"/>
              </a:xfrm>
              <a:prstGeom prst="rect">
                <a:avLst/>
              </a:prstGeom>
              <a:solidFill>
                <a:srgbClr val="6DC1B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pic>
          <p:nvPicPr>
            <p:cNvPr id="361" name="Google Shape;361;p1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1020458" y="57377"/>
              <a:ext cx="1169955" cy="10149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62" name="Google Shape;362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10804708" y="5834198"/>
            <a:ext cx="1467030" cy="1126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" name="Google Shape;363;p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flipH="1">
            <a:off x="-36285" y="5651332"/>
            <a:ext cx="1030841" cy="128082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221638" y="1344888"/>
            <a:ext cx="522532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4,68 + 6,03 + 3,97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239227" y="2112006"/>
            <a:ext cx="458549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4,68 + (6,03 + 3,97)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4,68 +          10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14,68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865201" y="2112377"/>
            <a:ext cx="570129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(3,49 + 1,51) + 5,7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   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          + 5,7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                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10,7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824719" y="1393719"/>
            <a:ext cx="578226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3,49 + 5,7 + 1,51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813343" y="4652028"/>
            <a:ext cx="454362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(6,9 +3,1) + (8,4 + 0,2)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10      +        8,6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 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18,6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5666762" y="4525634"/>
            <a:ext cx="589973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(4,2 + 6,8)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(3,5 + 4,5) 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      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      +        8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     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en-US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523348" y="3891354"/>
            <a:ext cx="462190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6,9 + 8,4 + 3,1 + 0,2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820379" y="3891354"/>
            <a:ext cx="54282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4,2 + 3,5 + 4,5 + 6,8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5446967" y="1403243"/>
            <a:ext cx="0" cy="4692051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355;p10"/>
          <p:cNvGrpSpPr/>
          <p:nvPr/>
        </p:nvGrpSpPr>
        <p:grpSpPr>
          <a:xfrm>
            <a:off x="0" y="57377"/>
            <a:ext cx="12190413" cy="1289527"/>
            <a:chOff x="0" y="57377"/>
            <a:chExt cx="12190413" cy="1289527"/>
          </a:xfrm>
        </p:grpSpPr>
        <p:grpSp>
          <p:nvGrpSpPr>
            <p:cNvPr id="5" name="Google Shape;356;p10"/>
            <p:cNvGrpSpPr/>
            <p:nvPr/>
          </p:nvGrpSpPr>
          <p:grpSpPr>
            <a:xfrm>
              <a:off x="0" y="248331"/>
              <a:ext cx="12190413" cy="1098573"/>
              <a:chOff x="0" y="12357"/>
              <a:chExt cx="12190413" cy="1098573"/>
            </a:xfrm>
          </p:grpSpPr>
          <p:grpSp>
            <p:nvGrpSpPr>
              <p:cNvPr id="7" name="Google Shape;357;p10"/>
              <p:cNvGrpSpPr/>
              <p:nvPr/>
            </p:nvGrpSpPr>
            <p:grpSpPr>
              <a:xfrm>
                <a:off x="384045" y="126045"/>
                <a:ext cx="11806368" cy="984885"/>
                <a:chOff x="384045" y="126045"/>
                <a:chExt cx="11806368" cy="984885"/>
              </a:xfrm>
            </p:grpSpPr>
            <p:sp>
              <p:nvSpPr>
                <p:cNvPr id="9" name="Google Shape;358;p10"/>
                <p:cNvSpPr txBox="1"/>
                <p:nvPr/>
              </p:nvSpPr>
              <p:spPr>
                <a:xfrm>
                  <a:off x="409214" y="126045"/>
                  <a:ext cx="9339697" cy="98488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0" tIns="0" rIns="0" bIns="0" anchor="t" anchorCtr="0">
                  <a:spAutoFit/>
                </a:bodyPr>
                <a:lstStyle/>
                <a:p>
                  <a:pPr lvl="1" algn="ctr"/>
                  <a:r>
                    <a:rPr lang="en-US" altLang="zh-CN" sz="3200" b="1" i="0" u="none" strike="noStrike" cap="none" dirty="0" err="1">
                      <a:solidFill>
                        <a:srgbClr val="6DC1B5"/>
                      </a:solidFill>
                      <a:latin typeface="Times New Roman" pitchFamily="18" charset="0"/>
                      <a:ea typeface="Microsoft Yahei"/>
                      <a:cs typeface="Times New Roman" pitchFamily="18" charset="0"/>
                      <a:sym typeface="Microsoft Yahei"/>
                    </a:rPr>
                    <a:t>Bài</a:t>
                  </a:r>
                  <a:r>
                    <a:rPr lang="en-US" altLang="zh-CN" sz="3200" b="1" i="0" u="none" strike="noStrike" cap="none" dirty="0">
                      <a:solidFill>
                        <a:srgbClr val="6DC1B5"/>
                      </a:solidFill>
                      <a:latin typeface="Times New Roman" pitchFamily="18" charset="0"/>
                      <a:ea typeface="Microsoft Yahei"/>
                      <a:cs typeface="Times New Roman" pitchFamily="18" charset="0"/>
                      <a:sym typeface="Microsoft Yahei"/>
                    </a:rPr>
                    <a:t> </a:t>
                  </a:r>
                  <a:r>
                    <a:rPr lang="en-US" altLang="zh-CN" sz="3200" b="1" dirty="0" smtClean="0">
                      <a:solidFill>
                        <a:srgbClr val="6DC1B5"/>
                      </a:solidFill>
                      <a:latin typeface="Times New Roman" pitchFamily="18" charset="0"/>
                      <a:ea typeface="Microsoft Yahei"/>
                      <a:cs typeface="Times New Roman" pitchFamily="18" charset="0"/>
                      <a:sym typeface="Microsoft Yahei"/>
                    </a:rPr>
                    <a:t>3. &gt;, &lt;, = ?</a:t>
                  </a:r>
                  <a:endParaRPr lang="en-US" alt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marL="0" marR="0" lvl="1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32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0" name="Google Shape;359;p10"/>
                <p:cNvCxnSpPr/>
                <p:nvPr/>
              </p:nvCxnSpPr>
              <p:spPr>
                <a:xfrm>
                  <a:off x="384045" y="865331"/>
                  <a:ext cx="11806368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6DC1B5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</p:cxnSp>
          </p:grpSp>
          <p:sp>
            <p:nvSpPr>
              <p:cNvPr id="8" name="Google Shape;360;p10"/>
              <p:cNvSpPr/>
              <p:nvPr/>
            </p:nvSpPr>
            <p:spPr>
              <a:xfrm>
                <a:off x="0" y="12357"/>
                <a:ext cx="457200" cy="868506"/>
              </a:xfrm>
              <a:prstGeom prst="rect">
                <a:avLst/>
              </a:prstGeom>
              <a:solidFill>
                <a:srgbClr val="6DC1B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pic>
          <p:nvPicPr>
            <p:cNvPr id="6" name="Google Shape;361;p10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1020458" y="57377"/>
              <a:ext cx="1169955" cy="10149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1" name="Google Shape;362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10804708" y="5834198"/>
            <a:ext cx="1467030" cy="1126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363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-36285" y="5651332"/>
            <a:ext cx="1030841" cy="128082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28600" y="1393719"/>
            <a:ext cx="522532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3,6 + 5,8 ….. 8,9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408152" y="1370796"/>
            <a:ext cx="578226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5,7 + 8,8 ….. 14,5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23348" y="3891354"/>
            <a:ext cx="462190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7,56 ….. 4,2 + 3,4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403812" y="3868431"/>
            <a:ext cx="54282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0,5 ….. 0,08 + 0,4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5049" y="1955571"/>
            <a:ext cx="929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9,4</a:t>
            </a:r>
            <a:endParaRPr 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79073" y="1282451"/>
            <a:ext cx="621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vi-VN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35842" y="4528538"/>
            <a:ext cx="929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7,6</a:t>
            </a:r>
            <a:endParaRPr 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26553" y="3773333"/>
            <a:ext cx="621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vi-VN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19055" y="1927119"/>
            <a:ext cx="929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14,5</a:t>
            </a:r>
            <a:endParaRPr 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23198" y="1282451"/>
            <a:ext cx="621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vi-VN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669291" y="4424754"/>
            <a:ext cx="929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0,48</a:t>
            </a:r>
            <a:endParaRPr 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26981" y="3793481"/>
            <a:ext cx="621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vi-VN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46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358;p10"/>
          <p:cNvSpPr txBox="1"/>
          <p:nvPr/>
        </p:nvSpPr>
        <p:spPr>
          <a:xfrm>
            <a:off x="468766" y="89612"/>
            <a:ext cx="10698905" cy="2585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lvl="1" algn="just">
              <a:lnSpc>
                <a:spcPct val="150000"/>
              </a:lnSpc>
            </a:pPr>
            <a:r>
              <a:rPr lang="en-US" altLang="zh-CN" sz="2800" b="1" i="0" u="none" strike="noStrike" cap="none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   </a:t>
            </a:r>
            <a:r>
              <a:rPr lang="en-US" altLang="zh-CN" sz="2800" b="1" i="0" u="none" strike="noStrike" cap="none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Bài</a:t>
            </a:r>
            <a:r>
              <a:rPr lang="en-US" altLang="zh-CN" sz="2800" b="1" i="0" u="none" strike="noStrike" cap="none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4.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Một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người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thợ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dệt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ngày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thứ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nhất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dệt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được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28,4m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vải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,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ngày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thứ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hai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dệt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nhiều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hơn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ngày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thứ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nhất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2,2m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vải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,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ngày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thứ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ba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dệt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nhiều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hơn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ngày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thứ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hai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1,5m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vải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.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Hỏi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cả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ba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ngày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người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đó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dệt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được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bao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nhiêu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mét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vải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?</a:t>
            </a: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Google Shape;360;p10"/>
          <p:cNvSpPr/>
          <p:nvPr/>
        </p:nvSpPr>
        <p:spPr>
          <a:xfrm>
            <a:off x="0" y="248331"/>
            <a:ext cx="523736" cy="868506"/>
          </a:xfrm>
          <a:prstGeom prst="rect">
            <a:avLst/>
          </a:prstGeom>
          <a:solidFill>
            <a:srgbClr val="6DC1B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Google Shape;361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020458" y="57377"/>
            <a:ext cx="1169955" cy="101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362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10804708" y="5834198"/>
            <a:ext cx="1467030" cy="1126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363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-36285" y="5651332"/>
            <a:ext cx="1030841" cy="128082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Straight Connector 2"/>
          <p:cNvCxnSpPr/>
          <p:nvPr/>
        </p:nvCxnSpPr>
        <p:spPr>
          <a:xfrm>
            <a:off x="4901784" y="682584"/>
            <a:ext cx="533649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68766" y="1359640"/>
            <a:ext cx="710126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752413" y="1370165"/>
            <a:ext cx="344523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68766" y="1959247"/>
            <a:ext cx="42531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054184" y="1959247"/>
            <a:ext cx="614346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68766" y="2674935"/>
            <a:ext cx="212656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0493115" y="682584"/>
            <a:ext cx="6745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994556" y="2981403"/>
            <a:ext cx="25209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GB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GB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hr-HR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523736" y="3829063"/>
            <a:ext cx="26641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GB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GB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GB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hr-HR" sz="28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516061" y="4626316"/>
            <a:ext cx="25154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GB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GB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GB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hr-HR" sz="28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8"/>
          <p:cNvSpPr txBox="1">
            <a:spLocks noChangeArrowheads="1"/>
          </p:cNvSpPr>
          <p:nvPr/>
        </p:nvSpPr>
        <p:spPr bwMode="auto">
          <a:xfrm>
            <a:off x="516061" y="5468951"/>
            <a:ext cx="23374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GB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GB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GB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hr-HR" sz="28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2" name="Group 9"/>
          <p:cNvGrpSpPr>
            <a:grpSpLocks/>
          </p:cNvGrpSpPr>
          <p:nvPr/>
        </p:nvGrpSpPr>
        <p:grpSpPr bwMode="auto">
          <a:xfrm>
            <a:off x="3285330" y="4826013"/>
            <a:ext cx="3489325" cy="155575"/>
            <a:chOff x="1247" y="2296"/>
            <a:chExt cx="1860" cy="98"/>
          </a:xfrm>
        </p:grpSpPr>
        <p:sp>
          <p:nvSpPr>
            <p:cNvPr id="43" name="Line 10"/>
            <p:cNvSpPr>
              <a:spLocks noChangeShapeType="1"/>
            </p:cNvSpPr>
            <p:nvPr/>
          </p:nvSpPr>
          <p:spPr bwMode="auto">
            <a:xfrm>
              <a:off x="1247" y="2348"/>
              <a:ext cx="18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4" name="Line 11"/>
            <p:cNvSpPr>
              <a:spLocks noChangeShapeType="1"/>
            </p:cNvSpPr>
            <p:nvPr/>
          </p:nvSpPr>
          <p:spPr bwMode="auto">
            <a:xfrm>
              <a:off x="1247" y="2296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5" name="Line 12"/>
            <p:cNvSpPr>
              <a:spLocks noChangeShapeType="1"/>
            </p:cNvSpPr>
            <p:nvPr/>
          </p:nvSpPr>
          <p:spPr bwMode="auto">
            <a:xfrm>
              <a:off x="3107" y="2303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6" name="Line 13"/>
            <p:cNvSpPr>
              <a:spLocks noChangeShapeType="1"/>
            </p:cNvSpPr>
            <p:nvPr/>
          </p:nvSpPr>
          <p:spPr bwMode="auto">
            <a:xfrm>
              <a:off x="2517" y="2296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7" name="Group 14"/>
          <p:cNvGrpSpPr>
            <a:grpSpLocks/>
          </p:cNvGrpSpPr>
          <p:nvPr/>
        </p:nvGrpSpPr>
        <p:grpSpPr bwMode="auto">
          <a:xfrm>
            <a:off x="3285330" y="4064013"/>
            <a:ext cx="2351088" cy="144463"/>
            <a:chOff x="1247" y="2659"/>
            <a:chExt cx="1860" cy="98"/>
          </a:xfrm>
        </p:grpSpPr>
        <p:sp>
          <p:nvSpPr>
            <p:cNvPr id="48" name="Line 15"/>
            <p:cNvSpPr>
              <a:spLocks noChangeShapeType="1"/>
            </p:cNvSpPr>
            <p:nvPr/>
          </p:nvSpPr>
          <p:spPr bwMode="auto">
            <a:xfrm>
              <a:off x="1247" y="2711"/>
              <a:ext cx="18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9" name="Line 16"/>
            <p:cNvSpPr>
              <a:spLocks noChangeShapeType="1"/>
            </p:cNvSpPr>
            <p:nvPr/>
          </p:nvSpPr>
          <p:spPr bwMode="auto">
            <a:xfrm>
              <a:off x="1247" y="2659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0" name="Line 17"/>
            <p:cNvSpPr>
              <a:spLocks noChangeShapeType="1"/>
            </p:cNvSpPr>
            <p:nvPr/>
          </p:nvSpPr>
          <p:spPr bwMode="auto">
            <a:xfrm>
              <a:off x="3107" y="2666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51" name="AutoShape 18"/>
          <p:cNvSpPr>
            <a:spLocks/>
          </p:cNvSpPr>
          <p:nvPr/>
        </p:nvSpPr>
        <p:spPr bwMode="auto">
          <a:xfrm rot="5400000">
            <a:off x="6179342" y="4522801"/>
            <a:ext cx="144463" cy="1055688"/>
          </a:xfrm>
          <a:prstGeom prst="rightBrace">
            <a:avLst>
              <a:gd name="adj1" fmla="val 60897"/>
              <a:gd name="adj2" fmla="val 5112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3513930" y="3530613"/>
            <a:ext cx="1947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28,4m </a:t>
            </a:r>
            <a:r>
              <a:rPr lang="en-GB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hr-HR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5366478" y="5207013"/>
            <a:ext cx="16122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2,2m </a:t>
            </a:r>
            <a:r>
              <a:rPr lang="en-GB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hr-HR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AutoShape 22"/>
          <p:cNvSpPr>
            <a:spLocks/>
          </p:cNvSpPr>
          <p:nvPr/>
        </p:nvSpPr>
        <p:spPr bwMode="auto">
          <a:xfrm>
            <a:off x="8466930" y="3606813"/>
            <a:ext cx="228600" cy="2209800"/>
          </a:xfrm>
          <a:prstGeom prst="rightBrace">
            <a:avLst>
              <a:gd name="adj1" fmla="val 8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55" name="Text Box 23"/>
          <p:cNvSpPr txBox="1">
            <a:spLocks noChangeArrowheads="1"/>
          </p:cNvSpPr>
          <p:nvPr/>
        </p:nvSpPr>
        <p:spPr bwMode="auto">
          <a:xfrm>
            <a:off x="6790530" y="6045213"/>
            <a:ext cx="162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1,5m </a:t>
            </a:r>
            <a:r>
              <a:rPr lang="en-GB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hr-HR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 Box 24"/>
          <p:cNvSpPr txBox="1">
            <a:spLocks noChangeArrowheads="1"/>
          </p:cNvSpPr>
          <p:nvPr/>
        </p:nvSpPr>
        <p:spPr bwMode="auto">
          <a:xfrm>
            <a:off x="8695529" y="4368813"/>
            <a:ext cx="19624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GB" sz="2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GB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endParaRPr lang="hr-HR" sz="2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AutoShape 27"/>
          <p:cNvSpPr>
            <a:spLocks/>
          </p:cNvSpPr>
          <p:nvPr/>
        </p:nvSpPr>
        <p:spPr bwMode="auto">
          <a:xfrm rot="5400000">
            <a:off x="7514430" y="5092713"/>
            <a:ext cx="152400" cy="1600200"/>
          </a:xfrm>
          <a:prstGeom prst="rightBrace">
            <a:avLst>
              <a:gd name="adj1" fmla="val 87500"/>
              <a:gd name="adj2" fmla="val 4890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58" name="Group 28"/>
          <p:cNvGrpSpPr>
            <a:grpSpLocks/>
          </p:cNvGrpSpPr>
          <p:nvPr/>
        </p:nvGrpSpPr>
        <p:grpSpPr bwMode="auto">
          <a:xfrm>
            <a:off x="3285330" y="5740413"/>
            <a:ext cx="5105400" cy="76200"/>
            <a:chOff x="1247" y="2296"/>
            <a:chExt cx="1860" cy="98"/>
          </a:xfrm>
        </p:grpSpPr>
        <p:sp>
          <p:nvSpPr>
            <p:cNvPr id="59" name="Line 29"/>
            <p:cNvSpPr>
              <a:spLocks noChangeShapeType="1"/>
            </p:cNvSpPr>
            <p:nvPr/>
          </p:nvSpPr>
          <p:spPr bwMode="auto">
            <a:xfrm>
              <a:off x="1247" y="2348"/>
              <a:ext cx="18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0" name="Line 30"/>
            <p:cNvSpPr>
              <a:spLocks noChangeShapeType="1"/>
            </p:cNvSpPr>
            <p:nvPr/>
          </p:nvSpPr>
          <p:spPr bwMode="auto">
            <a:xfrm>
              <a:off x="1247" y="2296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1" name="Line 31"/>
            <p:cNvSpPr>
              <a:spLocks noChangeShapeType="1"/>
            </p:cNvSpPr>
            <p:nvPr/>
          </p:nvSpPr>
          <p:spPr bwMode="auto">
            <a:xfrm>
              <a:off x="3107" y="2303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2" name="Line 32"/>
            <p:cNvSpPr>
              <a:spLocks noChangeShapeType="1"/>
            </p:cNvSpPr>
            <p:nvPr/>
          </p:nvSpPr>
          <p:spPr bwMode="auto">
            <a:xfrm>
              <a:off x="2517" y="2296"/>
              <a:ext cx="0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64" name="Line 36"/>
          <p:cNvSpPr>
            <a:spLocks noChangeShapeType="1"/>
          </p:cNvSpPr>
          <p:nvPr/>
        </p:nvSpPr>
        <p:spPr bwMode="auto">
          <a:xfrm>
            <a:off x="5647530" y="42164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5" name="Line 37"/>
          <p:cNvSpPr>
            <a:spLocks noChangeShapeType="1"/>
          </p:cNvSpPr>
          <p:nvPr/>
        </p:nvSpPr>
        <p:spPr bwMode="auto">
          <a:xfrm>
            <a:off x="6790530" y="4978413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8098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51" grpId="0" animBg="1"/>
      <p:bldP spid="52" grpId="0"/>
      <p:bldP spid="53" grpId="0"/>
      <p:bldP spid="54" grpId="0" animBg="1"/>
      <p:bldP spid="55" grpId="0"/>
      <p:bldP spid="56" grpId="0"/>
      <p:bldP spid="57" grpId="0" animBg="1"/>
      <p:bldP spid="64" grpId="0" animBg="1"/>
      <p:bldP spid="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358;p10"/>
          <p:cNvSpPr txBox="1"/>
          <p:nvPr/>
        </p:nvSpPr>
        <p:spPr>
          <a:xfrm>
            <a:off x="629587" y="89612"/>
            <a:ext cx="10390871" cy="1723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lvl="1" algn="just"/>
            <a:r>
              <a:rPr lang="en-US" altLang="zh-CN" sz="2800" b="1" i="0" u="none" strike="noStrike" cap="none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   </a:t>
            </a:r>
            <a:r>
              <a:rPr lang="en-US" altLang="zh-CN" sz="2800" b="1" i="0" u="none" strike="noStrike" cap="none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Bài</a:t>
            </a:r>
            <a:r>
              <a:rPr lang="en-US" altLang="zh-CN" sz="2800" b="1" i="0" u="none" strike="noStrike" cap="none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4.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Một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người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thợ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dệt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ngày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thứ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nhất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dệt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được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28,4m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vải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,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ngày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thứ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hai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dệt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nhiều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hơn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ngày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thứ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nhất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2,2m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vải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,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ngày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thứ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ba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dệt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nhiều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hơn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ngày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thứ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hai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1,5m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vải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.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Hỏi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cả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ba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ngày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người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đó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dệt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được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bao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nhiêu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mét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 </a:t>
            </a:r>
            <a:r>
              <a:rPr lang="en-US" altLang="zh-CN" sz="2800" b="1" dirty="0" err="1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vải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itchFamily="18" charset="0"/>
                <a:ea typeface="Microsoft Yahei"/>
                <a:cs typeface="Times New Roman" pitchFamily="18" charset="0"/>
                <a:sym typeface="Microsoft Yahei"/>
              </a:rPr>
              <a:t>?</a:t>
            </a: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Google Shape;360;p10"/>
          <p:cNvSpPr/>
          <p:nvPr/>
        </p:nvSpPr>
        <p:spPr>
          <a:xfrm>
            <a:off x="0" y="248331"/>
            <a:ext cx="523736" cy="868506"/>
          </a:xfrm>
          <a:prstGeom prst="rect">
            <a:avLst/>
          </a:prstGeom>
          <a:solidFill>
            <a:srgbClr val="6DC1B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Google Shape;361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020458" y="57377"/>
            <a:ext cx="1169955" cy="101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362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10804708" y="5834198"/>
            <a:ext cx="1467030" cy="1126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363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-36285" y="5651332"/>
            <a:ext cx="1030841" cy="128082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4914275" y="1990610"/>
            <a:ext cx="1591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308486" y="2554283"/>
            <a:ext cx="7959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919927" y="3106528"/>
            <a:ext cx="3580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28,4 + 2,2 = 30,6 (m)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308486" y="3664355"/>
            <a:ext cx="7959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919927" y="4216600"/>
            <a:ext cx="3580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30,6 + 1,5 = 32,1 (m)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116112" y="4744447"/>
            <a:ext cx="7959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727553" y="5296692"/>
            <a:ext cx="5506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28,4 + 30,6 + 32,1 = 91,1 (m)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825022" y="6030135"/>
            <a:ext cx="2930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91,1m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43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3" grpId="0"/>
      <p:bldP spid="66" grpId="0"/>
      <p:bldP spid="67" grpId="0"/>
      <p:bldP spid="68" grpId="0"/>
      <p:bldP spid="69" grpId="0"/>
      <p:bldP spid="70" grpId="0"/>
      <p:bldP spid="71" grpId="0"/>
    </p:bldLst>
  </p:timing>
</p:sld>
</file>

<file path=ppt/theme/theme1.xml><?xml version="1.0" encoding="utf-8"?>
<a:theme xmlns:a="http://schemas.openxmlformats.org/drawingml/2006/main" name="www.jpppt.com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419</Words>
  <Application>Microsoft Office PowerPoint</Application>
  <PresentationFormat>Custom</PresentationFormat>
  <Paragraphs>77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Microsoft Yahei</vt:lpstr>
      <vt:lpstr>Arial</vt:lpstr>
      <vt:lpstr>Times New Roman</vt:lpstr>
      <vt:lpstr>www.jpppt.com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www.jpppt.com</dc:creator>
  <cp:lastModifiedBy>Quoc</cp:lastModifiedBy>
  <cp:revision>19</cp:revision>
  <dcterms:created xsi:type="dcterms:W3CDTF">2015-12-01T09:06:39Z</dcterms:created>
  <dcterms:modified xsi:type="dcterms:W3CDTF">2022-11-08T12:05:54Z</dcterms:modified>
</cp:coreProperties>
</file>